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6FFE-A5A0-DA04-973E-EB6943186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A780FD-24F6-D31B-6C59-1B749D8E6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2DB2A-36A3-58BF-6467-59D7C76C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585CB-9ECE-55C0-6240-56C308C9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689A5-2D3F-20A3-EA6A-45015450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2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5C8D-D3FC-39A4-9CBD-D5D38D830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F4732-8F91-1A61-BA4C-78EC127DE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E45F0-2909-6C5D-97EB-BE85B55D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A78AF-7531-20CF-C502-A8CD841E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84FB6-3B24-984A-B29B-BBDA2AE9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21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7407DD-E7E7-2755-6CFA-91945D20D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6724C-7832-ECE8-9F93-1CB8ABC00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91E73-85D0-C3E3-0412-3D46F073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07F55-EF63-64B7-FCBC-876C9ABA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120F6-A653-7E15-0770-A0366397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23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D17D-4D89-6319-E7C2-631FC8EC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6216A-F2F8-58FC-B697-9C08EC74F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2D536-5EED-2D6E-CE32-8352EB8D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784EE-FA83-6426-B995-2E64938D2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7D15E-931C-DB23-839C-86997A55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52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DB1E3-0E42-0369-47DE-4D012280E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6FB53-B381-75D6-01A0-400F67250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77223-02ED-3A6E-FA07-DAE22F31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2917D-D528-6FA6-2F16-B8F11B42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5CE38-1CED-D671-68C7-5F7DCBDEC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2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5E965-4F07-A46C-4175-0968597E6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4C512-01FB-14DA-6B62-B16776089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2F24D-7757-7C54-6414-EAA55E6CE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FB5C6-B90E-F032-B572-4FEFD71F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E1078-5AB3-7A5B-5413-E3D071D7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EAA82-2155-E47C-EB0A-5D795AF8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96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CEED5-28C2-9685-1A9C-7AE6D788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FF21B-515B-7DD8-8507-7EDDE57EC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4EED9-DF41-699C-0C40-11ABB9136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370C6-1BB0-98EA-51A8-8AA05F338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7F52A-AA5E-89E1-C933-400C5A02F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82946-22D7-3E6F-1CA8-DBF02A9C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7E279-D0CF-4FB0-47D3-1F4E6921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FFD48B-EA1D-7892-500A-6FE13439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57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9C47-41B1-F577-A2AA-9780E3836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18A9DF-9E81-4AAE-6BC6-CE0791BAA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975B03-B610-C148-7E89-84EBF86B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460FD-AAE5-4EC4-B09F-63924CAC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4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A443D0-5399-8CF0-D933-64B016202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1FA1E-0DF8-CD51-6013-EAA72A85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17D83-2C6A-1BD9-9567-60D137A2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2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C84EB-FD5E-DA3A-1E44-F7B90DD3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365D-597D-95AA-86D6-0E371C179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D6B72-B4AE-74AE-9BA0-CEB8AFB3C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42517-06CA-A152-A925-1485C494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977BA-5E6B-B752-92E8-CA888BB9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0AB89-08F3-6337-1DFC-E913DA2A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1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11E8-5B7D-7530-A967-7C348A851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4F449A-A760-C997-B72B-61B7AB64E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4F504-6258-D81B-E241-EFA690ABE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638FD-8440-AD53-22B8-7FF102C3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F22FC-9325-F6F5-680D-5D60E9D7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6A18A-C5FB-B7F4-EB56-2F8AE731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0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386ED8-AC32-7487-CBED-1FEEF61D5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2A695-A312-BB3B-6DA3-EE0287CEE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0E5BD-8349-6855-2F70-3D2CF1DEE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E2C9-C032-448A-8B77-722CB7FAD195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41C6C-8482-28E5-A232-B71286D6B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2C41D-30A1-F618-4554-835730C88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6FE9-EE29-4B2E-BA38-F1A0297BE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1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6F25-E319-263C-ED89-3AF5003509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92DBC-6DEC-F115-4405-66F466AEC2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74A644-E44D-3614-6569-AF6FADE38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90" y="228601"/>
            <a:ext cx="1145211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6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Angus Hardie</dc:creator>
  <cp:lastModifiedBy>Angus Hardie</cp:lastModifiedBy>
  <cp:revision>1</cp:revision>
  <dcterms:created xsi:type="dcterms:W3CDTF">2023-10-26T10:37:11Z</dcterms:created>
  <dcterms:modified xsi:type="dcterms:W3CDTF">2023-10-26T10:39:15Z</dcterms:modified>
</cp:coreProperties>
</file>